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9144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  <p:embeddedFont>
      <p:font typeface="Dancing Script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6" roundtripDataSignature="AMtx7mhkQuBCiWJULloWtlBvL/bsQQDN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DancingScript-bold.fntdata"/><Relationship Id="rId14" Type="http://schemas.openxmlformats.org/officeDocument/2006/relationships/font" Target="fonts/DancingScript-regular.fntdata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11659ed287_0_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g211659ed287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11659ed287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g211659ed287_0_1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6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5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8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9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1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3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3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1525" y="808425"/>
            <a:ext cx="7060949" cy="706094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"/>
          <p:cNvSpPr txBox="1"/>
          <p:nvPr/>
        </p:nvSpPr>
        <p:spPr>
          <a:xfrm>
            <a:off x="860000" y="519000"/>
            <a:ext cx="78351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300">
                <a:solidFill>
                  <a:srgbClr val="E6007E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Bovenzijde wikkel</a:t>
            </a:r>
            <a:endParaRPr b="1" sz="2300">
              <a:solidFill>
                <a:srgbClr val="E6007E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De roze stippellijn geeft aan waar je je afbeeldingen en/of tekst kan plaatsen. 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Omdat dit een schets van een geopende wikkel, kun je je afbeeldingen ook op/over de geschetste chocoladereep laten vallen.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"/>
          <p:cNvSpPr/>
          <p:nvPr/>
        </p:nvSpPr>
        <p:spPr>
          <a:xfrm>
            <a:off x="3337200" y="2029200"/>
            <a:ext cx="2469600" cy="4619400"/>
          </a:xfrm>
          <a:prstGeom prst="rect">
            <a:avLst/>
          </a:prstGeom>
          <a:noFill/>
          <a:ln cap="flat" cmpd="sng" w="28575">
            <a:solidFill>
              <a:srgbClr val="E6007E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E6007E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g211659ed287_0_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41525" y="808425"/>
            <a:ext cx="7060949" cy="706094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g211659ed287_0_8"/>
          <p:cNvSpPr txBox="1"/>
          <p:nvPr/>
        </p:nvSpPr>
        <p:spPr>
          <a:xfrm>
            <a:off x="860000" y="519000"/>
            <a:ext cx="78351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300">
                <a:solidFill>
                  <a:srgbClr val="E6007E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Onder</a:t>
            </a:r>
            <a:r>
              <a:rPr b="1" lang="en-GB" sz="2300">
                <a:solidFill>
                  <a:srgbClr val="E6007E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zijde wikkel</a:t>
            </a:r>
            <a:endParaRPr b="1" sz="2300">
              <a:solidFill>
                <a:srgbClr val="E6007E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De roze stippellijn geeft aan waar je je afbeeldingen en/of tekst kan plaatsen. 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Omdat dit een schets van een geopende wikkel, kun je je afbeeldingen ook op/over de geschetste chocoladereep laten vallen.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g211659ed287_0_8"/>
          <p:cNvSpPr/>
          <p:nvPr/>
        </p:nvSpPr>
        <p:spPr>
          <a:xfrm>
            <a:off x="3337200" y="2029200"/>
            <a:ext cx="2469600" cy="4619400"/>
          </a:xfrm>
          <a:prstGeom prst="rect">
            <a:avLst/>
          </a:prstGeom>
          <a:noFill/>
          <a:ln cap="flat" cmpd="sng" w="28575">
            <a:solidFill>
              <a:srgbClr val="E6007E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E6007E"/>
              </a:solidFill>
            </a:endParaRPr>
          </a:p>
        </p:txBody>
      </p:sp>
      <p:sp>
        <p:nvSpPr>
          <p:cNvPr id="64" name="Google Shape;64;g211659ed287_0_8"/>
          <p:cNvSpPr txBox="1"/>
          <p:nvPr/>
        </p:nvSpPr>
        <p:spPr>
          <a:xfrm>
            <a:off x="6243375" y="5417100"/>
            <a:ext cx="26295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E6007E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Definitief ontwerp</a:t>
            </a:r>
            <a:endParaRPr b="1" sz="1800">
              <a:solidFill>
                <a:srgbClr val="E6007E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Montserrat"/>
                <a:ea typeface="Montserrat"/>
                <a:cs typeface="Montserrat"/>
                <a:sym typeface="Montserrat"/>
              </a:rPr>
              <a:t>Op basis van jouw schets, maakt onze Art Director, eventueel met jouw geüploade afbeeldingen, een digitaal ontwerp ter goedkeuring, vóór productie en levering.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1733675" y="1704300"/>
            <a:ext cx="4940500" cy="49405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3"/>
          <p:cNvSpPr txBox="1"/>
          <p:nvPr/>
        </p:nvSpPr>
        <p:spPr>
          <a:xfrm>
            <a:off x="860000" y="519000"/>
            <a:ext cx="78351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300">
                <a:solidFill>
                  <a:srgbClr val="E6007E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Zichtzijde voor anderen (rechtshandig gebruik)</a:t>
            </a:r>
            <a:endParaRPr b="1" sz="2300">
              <a:solidFill>
                <a:srgbClr val="E6007E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 roze stippellijn geeft aan waar je je afbeeldingen en/of tekst kan plaatsen. </a:t>
            </a:r>
            <a:endParaRPr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Onze Art Director kan eventueel afbeeldingen van oor tot oor laten meelopen met de ronding van de mok (en de afbeelding zonodig aanpassen).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3"/>
          <p:cNvSpPr/>
          <p:nvPr/>
        </p:nvSpPr>
        <p:spPr>
          <a:xfrm>
            <a:off x="3276300" y="2118025"/>
            <a:ext cx="3198000" cy="4086300"/>
          </a:xfrm>
          <a:prstGeom prst="rect">
            <a:avLst/>
          </a:prstGeom>
          <a:noFill/>
          <a:ln cap="flat" cmpd="sng" w="28575">
            <a:solidFill>
              <a:srgbClr val="E6007E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E6007E"/>
              </a:solidFill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6900725" y="4803450"/>
            <a:ext cx="20610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E6007E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Definitief ontwerp</a:t>
            </a:r>
            <a:endParaRPr b="1" sz="1800">
              <a:solidFill>
                <a:srgbClr val="E6007E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Montserrat"/>
                <a:ea typeface="Montserrat"/>
                <a:cs typeface="Montserrat"/>
                <a:sym typeface="Montserrat"/>
              </a:rPr>
              <a:t>Op basis van jouw schets, maakt onze Art Director, eventueel met jouw geüploade afbeeldingen, een digitaal ontwerp ter goedkeuring, vóór productie en levering.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g211659ed287_0_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07300" y="1704300"/>
            <a:ext cx="4940500" cy="49405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g211659ed287_0_18"/>
          <p:cNvSpPr txBox="1"/>
          <p:nvPr/>
        </p:nvSpPr>
        <p:spPr>
          <a:xfrm>
            <a:off x="860000" y="519000"/>
            <a:ext cx="78351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300">
                <a:solidFill>
                  <a:srgbClr val="E6007E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Zichtzijde voor gebruiker (rechtshandig gebruik)</a:t>
            </a:r>
            <a:endParaRPr b="1" sz="2300">
              <a:solidFill>
                <a:srgbClr val="E6007E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De roze stippellijn geeft aan waar je je afbeeldingen en/of tekst kan plaatsen. 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Montserrat"/>
                <a:ea typeface="Montserrat"/>
                <a:cs typeface="Montserrat"/>
                <a:sym typeface="Montserrat"/>
              </a:rPr>
              <a:t>Onze Art Director kan eventueel afbeeldingen van oor tot oor laten meelopen met de ronding van de mok (en de afbeelding zonodig aanpassen).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9" name="Google Shape;79;g211659ed287_0_18"/>
          <p:cNvSpPr/>
          <p:nvPr/>
        </p:nvSpPr>
        <p:spPr>
          <a:xfrm flipH="1">
            <a:off x="2507175" y="2118025"/>
            <a:ext cx="3198000" cy="4086300"/>
          </a:xfrm>
          <a:prstGeom prst="rect">
            <a:avLst/>
          </a:prstGeom>
          <a:noFill/>
          <a:ln cap="flat" cmpd="sng" w="28575">
            <a:solidFill>
              <a:srgbClr val="E6007E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E6007E"/>
              </a:solidFill>
            </a:endParaRPr>
          </a:p>
        </p:txBody>
      </p:sp>
      <p:sp>
        <p:nvSpPr>
          <p:cNvPr id="80" name="Google Shape;80;g211659ed287_0_18"/>
          <p:cNvSpPr txBox="1"/>
          <p:nvPr/>
        </p:nvSpPr>
        <p:spPr>
          <a:xfrm>
            <a:off x="6900725" y="4803450"/>
            <a:ext cx="2061000" cy="15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E6007E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Definitief ontwerp</a:t>
            </a:r>
            <a:endParaRPr b="1" sz="1800">
              <a:solidFill>
                <a:srgbClr val="E6007E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Montserrat"/>
                <a:ea typeface="Montserrat"/>
                <a:cs typeface="Montserrat"/>
                <a:sym typeface="Montserrat"/>
              </a:rPr>
              <a:t>Op basis van jouw schets, maakt onze Art Director, eventueel met jouw geüploade afbeeldingen, een digitaal ontwerp ter goedkeuring, vóór productie en levering.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